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image" Target="../media/image27.png"/><Relationship Id="rId10" Type="http://schemas.openxmlformats.org/officeDocument/2006/relationships/image" Target="../media/image28.png"/><Relationship Id="rId11" Type="http://schemas.openxmlformats.org/officeDocument/2006/relationships/image" Target="../media/image29.png"/><Relationship Id="rId12" Type="http://schemas.openxmlformats.org/officeDocument/2006/relationships/image" Target="../media/image30.png"/><Relationship Id="rId13" Type="http://schemas.openxmlformats.org/officeDocument/2006/relationships/image" Target="../media/image31.png"/><Relationship Id="rId14" Type="http://schemas.openxmlformats.org/officeDocument/2006/relationships/image" Target="../media/image32.png"/><Relationship Id="rId15" Type="http://schemas.openxmlformats.org/officeDocument/2006/relationships/image" Target="../media/image33.png"/><Relationship Id="rId16" Type="http://schemas.openxmlformats.org/officeDocument/2006/relationships/image" Target="../media/image34.png"/><Relationship Id="rId17" Type="http://schemas.openxmlformats.org/officeDocument/2006/relationships/image" Target="../media/image35.png"/><Relationship Id="rId18" Type="http://schemas.openxmlformats.org/officeDocument/2006/relationships/image" Target="../media/image36.png"/><Relationship Id="rId19" Type="http://schemas.openxmlformats.org/officeDocument/2006/relationships/image" Target="../media/image37.png"/><Relationship Id="rId20" Type="http://schemas.openxmlformats.org/officeDocument/2006/relationships/image" Target="../media/image38.png"/><Relationship Id="rId21" Type="http://schemas.openxmlformats.org/officeDocument/2006/relationships/image" Target="../media/image39.png"/><Relationship Id="rId22" Type="http://schemas.openxmlformats.org/officeDocument/2006/relationships/image" Target="../media/image40.png"/><Relationship Id="rId23" Type="http://schemas.openxmlformats.org/officeDocument/2006/relationships/image" Target="../media/image41.png"/><Relationship Id="rId24" Type="http://schemas.openxmlformats.org/officeDocument/2006/relationships/image" Target="../media/image42.png"/><Relationship Id="rId25" Type="http://schemas.openxmlformats.org/officeDocument/2006/relationships/image" Target="../media/image43.png"/><Relationship Id="rId26" Type="http://schemas.openxmlformats.org/officeDocument/2006/relationships/image" Target="../media/image44.png"/><Relationship Id="rId27" Type="http://schemas.openxmlformats.org/officeDocument/2006/relationships/image" Target="../media/image45.png"/><Relationship Id="rId28" Type="http://schemas.openxmlformats.org/officeDocument/2006/relationships/image" Target="../media/image46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00877" y="2382011"/>
            <a:ext cx="5946140" cy="2743200"/>
            <a:chOff x="6000877" y="2382011"/>
            <a:chExt cx="5946140" cy="2743200"/>
          </a:xfrm>
        </p:grpSpPr>
        <p:sp>
          <p:nvSpPr>
            <p:cNvPr id="3" name="object 3"/>
            <p:cNvSpPr/>
            <p:nvPr/>
          </p:nvSpPr>
          <p:spPr>
            <a:xfrm>
              <a:off x="6000877" y="2382011"/>
              <a:ext cx="5945632" cy="1371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6000877" y="3753358"/>
              <a:ext cx="5071872" cy="137185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/>
          <p:nvPr/>
        </p:nvSpPr>
        <p:spPr>
          <a:xfrm>
            <a:off x="5988177" y="5755640"/>
            <a:ext cx="7556500" cy="787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105">
                <a:latin typeface="Arial"/>
                <a:cs typeface="Arial"/>
              </a:rPr>
              <a:t>Capturez </a:t>
            </a:r>
            <a:r>
              <a:rPr dirty="0" sz="2500" spc="75">
                <a:latin typeface="Arial"/>
                <a:cs typeface="Arial"/>
              </a:rPr>
              <a:t>les </a:t>
            </a:r>
            <a:r>
              <a:rPr dirty="0" sz="2500" spc="100">
                <a:latin typeface="Arial"/>
                <a:cs typeface="Arial"/>
              </a:rPr>
              <a:t>détails </a:t>
            </a:r>
            <a:r>
              <a:rPr dirty="0" sz="2500" spc="70">
                <a:latin typeface="Arial"/>
                <a:cs typeface="Arial"/>
              </a:rPr>
              <a:t>essentiels </a:t>
            </a:r>
            <a:r>
              <a:rPr dirty="0" sz="2500" spc="75">
                <a:latin typeface="Arial"/>
                <a:cs typeface="Arial"/>
              </a:rPr>
              <a:t>des </a:t>
            </a:r>
            <a:r>
              <a:rPr dirty="0" sz="2500" spc="55">
                <a:latin typeface="Arial"/>
                <a:cs typeface="Arial"/>
              </a:rPr>
              <a:t>discussions</a:t>
            </a:r>
            <a:r>
              <a:rPr dirty="0" sz="2500" spc="-350">
                <a:latin typeface="Arial"/>
                <a:cs typeface="Arial"/>
              </a:rPr>
              <a:t> </a:t>
            </a:r>
            <a:r>
              <a:rPr dirty="0" sz="2500" spc="105">
                <a:latin typeface="Arial"/>
                <a:cs typeface="Arial"/>
              </a:rPr>
              <a:t>de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500" spc="95">
                <a:latin typeface="Arial"/>
                <a:cs typeface="Arial"/>
              </a:rPr>
              <a:t>cours </a:t>
            </a:r>
            <a:r>
              <a:rPr dirty="0" sz="2500" spc="75">
                <a:latin typeface="Arial"/>
                <a:cs typeface="Arial"/>
              </a:rPr>
              <a:t>en </a:t>
            </a:r>
            <a:r>
              <a:rPr dirty="0" sz="2500" spc="95">
                <a:latin typeface="Arial"/>
                <a:cs typeface="Arial"/>
              </a:rPr>
              <a:t>utilisant </a:t>
            </a:r>
            <a:r>
              <a:rPr dirty="0" sz="2500" spc="120">
                <a:latin typeface="Arial"/>
                <a:cs typeface="Arial"/>
              </a:rPr>
              <a:t>ce </a:t>
            </a:r>
            <a:r>
              <a:rPr dirty="0" sz="2500" spc="140">
                <a:latin typeface="Arial"/>
                <a:cs typeface="Arial"/>
              </a:rPr>
              <a:t>format</a:t>
            </a:r>
            <a:r>
              <a:rPr dirty="0" sz="2500" spc="-360">
                <a:latin typeface="Arial"/>
                <a:cs typeface="Arial"/>
              </a:rPr>
              <a:t> </a:t>
            </a:r>
            <a:r>
              <a:rPr dirty="0" sz="2500" spc="50">
                <a:latin typeface="Arial"/>
                <a:cs typeface="Arial"/>
              </a:rPr>
              <a:t>flexible.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660" y="4881"/>
            <a:ext cx="4932045" cy="10277475"/>
            <a:chOff x="9660" y="4881"/>
            <a:chExt cx="4932045" cy="10277475"/>
          </a:xfrm>
        </p:grpSpPr>
        <p:sp>
          <p:nvSpPr>
            <p:cNvPr id="7" name="object 7"/>
            <p:cNvSpPr/>
            <p:nvPr/>
          </p:nvSpPr>
          <p:spPr>
            <a:xfrm>
              <a:off x="9660" y="4881"/>
              <a:ext cx="3268345" cy="5131435"/>
            </a:xfrm>
            <a:custGeom>
              <a:avLst/>
              <a:gdLst/>
              <a:ahLst/>
              <a:cxnLst/>
              <a:rect l="l" t="t" r="r" b="b"/>
              <a:pathLst>
                <a:path w="3268345" h="5131435">
                  <a:moveTo>
                    <a:pt x="1634017" y="5131135"/>
                  </a:moveTo>
                  <a:lnTo>
                    <a:pt x="1537013" y="5128302"/>
                  </a:lnTo>
                  <a:lnTo>
                    <a:pt x="1441501" y="5119909"/>
                  </a:lnTo>
                  <a:lnTo>
                    <a:pt x="1347639" y="5106113"/>
                  </a:lnTo>
                  <a:lnTo>
                    <a:pt x="1255585" y="5087073"/>
                  </a:lnTo>
                  <a:lnTo>
                    <a:pt x="1165496" y="5062947"/>
                  </a:lnTo>
                  <a:lnTo>
                    <a:pt x="1077530" y="5033892"/>
                  </a:lnTo>
                  <a:lnTo>
                    <a:pt x="991846" y="5000067"/>
                  </a:lnTo>
                  <a:lnTo>
                    <a:pt x="908600" y="4961630"/>
                  </a:lnTo>
                  <a:lnTo>
                    <a:pt x="827950" y="4918738"/>
                  </a:lnTo>
                  <a:lnTo>
                    <a:pt x="750055" y="4871550"/>
                  </a:lnTo>
                  <a:lnTo>
                    <a:pt x="675072" y="4820223"/>
                  </a:lnTo>
                  <a:lnTo>
                    <a:pt x="603158" y="4764917"/>
                  </a:lnTo>
                  <a:lnTo>
                    <a:pt x="534473" y="4705787"/>
                  </a:lnTo>
                  <a:lnTo>
                    <a:pt x="469172" y="4642994"/>
                  </a:lnTo>
                  <a:lnTo>
                    <a:pt x="407414" y="4576694"/>
                  </a:lnTo>
                  <a:lnTo>
                    <a:pt x="349357" y="4507046"/>
                  </a:lnTo>
                  <a:lnTo>
                    <a:pt x="295159" y="4434208"/>
                  </a:lnTo>
                  <a:lnTo>
                    <a:pt x="244977" y="4358338"/>
                  </a:lnTo>
                  <a:lnTo>
                    <a:pt x="198969" y="4279593"/>
                  </a:lnTo>
                  <a:lnTo>
                    <a:pt x="157293" y="4198132"/>
                  </a:lnTo>
                  <a:lnTo>
                    <a:pt x="120106" y="4114112"/>
                  </a:lnTo>
                  <a:lnTo>
                    <a:pt x="87567" y="4027693"/>
                  </a:lnTo>
                  <a:lnTo>
                    <a:pt x="59833" y="3939031"/>
                  </a:lnTo>
                  <a:lnTo>
                    <a:pt x="37062" y="3848285"/>
                  </a:lnTo>
                  <a:lnTo>
                    <a:pt x="19411" y="3755613"/>
                  </a:lnTo>
                  <a:lnTo>
                    <a:pt x="7039" y="3661172"/>
                  </a:lnTo>
                  <a:lnTo>
                    <a:pt x="0" y="3560742"/>
                  </a:lnTo>
                  <a:lnTo>
                    <a:pt x="0" y="0"/>
                  </a:lnTo>
                  <a:lnTo>
                    <a:pt x="3268006" y="0"/>
                  </a:lnTo>
                  <a:lnTo>
                    <a:pt x="3268006" y="3560742"/>
                  </a:lnTo>
                  <a:lnTo>
                    <a:pt x="3260891" y="3661172"/>
                  </a:lnTo>
                  <a:lnTo>
                    <a:pt x="3248514" y="3755613"/>
                  </a:lnTo>
                  <a:lnTo>
                    <a:pt x="3230859" y="3848285"/>
                  </a:lnTo>
                  <a:lnTo>
                    <a:pt x="3208084" y="3939031"/>
                  </a:lnTo>
                  <a:lnTo>
                    <a:pt x="3180348" y="4027693"/>
                  </a:lnTo>
                  <a:lnTo>
                    <a:pt x="3147807" y="4114112"/>
                  </a:lnTo>
                  <a:lnTo>
                    <a:pt x="3110621" y="4198132"/>
                  </a:lnTo>
                  <a:lnTo>
                    <a:pt x="3068945" y="4279593"/>
                  </a:lnTo>
                  <a:lnTo>
                    <a:pt x="3022939" y="4358338"/>
                  </a:lnTo>
                  <a:lnTo>
                    <a:pt x="2972759" y="4434208"/>
                  </a:lnTo>
                  <a:lnTo>
                    <a:pt x="2918564" y="4507046"/>
                  </a:lnTo>
                  <a:lnTo>
                    <a:pt x="2860511" y="4576694"/>
                  </a:lnTo>
                  <a:lnTo>
                    <a:pt x="2798757" y="4642994"/>
                  </a:lnTo>
                  <a:lnTo>
                    <a:pt x="2733462" y="4705787"/>
                  </a:lnTo>
                  <a:lnTo>
                    <a:pt x="2664781" y="4764917"/>
                  </a:lnTo>
                  <a:lnTo>
                    <a:pt x="2592874" y="4820223"/>
                  </a:lnTo>
                  <a:lnTo>
                    <a:pt x="2517897" y="4871550"/>
                  </a:lnTo>
                  <a:lnTo>
                    <a:pt x="2440009" y="4918738"/>
                  </a:lnTo>
                  <a:lnTo>
                    <a:pt x="2359367" y="4961630"/>
                  </a:lnTo>
                  <a:lnTo>
                    <a:pt x="2276129" y="5000067"/>
                  </a:lnTo>
                  <a:lnTo>
                    <a:pt x="2190452" y="5033892"/>
                  </a:lnTo>
                  <a:lnTo>
                    <a:pt x="2102495" y="5062947"/>
                  </a:lnTo>
                  <a:lnTo>
                    <a:pt x="2012414" y="5087073"/>
                  </a:lnTo>
                  <a:lnTo>
                    <a:pt x="1920369" y="5106113"/>
                  </a:lnTo>
                  <a:lnTo>
                    <a:pt x="1826515" y="5119909"/>
                  </a:lnTo>
                  <a:lnTo>
                    <a:pt x="1731012" y="5128302"/>
                  </a:lnTo>
                  <a:lnTo>
                    <a:pt x="1634017" y="5131135"/>
                  </a:lnTo>
                  <a:close/>
                </a:path>
              </a:pathLst>
            </a:custGeom>
            <a:solidFill>
              <a:srgbClr val="FFD6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433785" y="4775070"/>
              <a:ext cx="3507740" cy="5506720"/>
            </a:xfrm>
            <a:custGeom>
              <a:avLst/>
              <a:gdLst/>
              <a:ahLst/>
              <a:cxnLst/>
              <a:rect l="l" t="t" r="r" b="b"/>
              <a:pathLst>
                <a:path w="3507740" h="5506720">
                  <a:moveTo>
                    <a:pt x="1753860" y="0"/>
                  </a:moveTo>
                  <a:lnTo>
                    <a:pt x="1656872" y="2637"/>
                  </a:lnTo>
                  <a:lnTo>
                    <a:pt x="1561263" y="10456"/>
                  </a:lnTo>
                  <a:lnTo>
                    <a:pt x="1467169" y="23322"/>
                  </a:lnTo>
                  <a:lnTo>
                    <a:pt x="1374726" y="41097"/>
                  </a:lnTo>
                  <a:lnTo>
                    <a:pt x="1284071" y="63644"/>
                  </a:lnTo>
                  <a:lnTo>
                    <a:pt x="1195341" y="90826"/>
                  </a:lnTo>
                  <a:lnTo>
                    <a:pt x="1108673" y="122507"/>
                  </a:lnTo>
                  <a:lnTo>
                    <a:pt x="1024202" y="158550"/>
                  </a:lnTo>
                  <a:lnTo>
                    <a:pt x="942067" y="198818"/>
                  </a:lnTo>
                  <a:lnTo>
                    <a:pt x="862403" y="243173"/>
                  </a:lnTo>
                  <a:lnTo>
                    <a:pt x="785347" y="291480"/>
                  </a:lnTo>
                  <a:lnTo>
                    <a:pt x="711035" y="343601"/>
                  </a:lnTo>
                  <a:lnTo>
                    <a:pt x="639606" y="399399"/>
                  </a:lnTo>
                  <a:lnTo>
                    <a:pt x="571194" y="458738"/>
                  </a:lnTo>
                  <a:lnTo>
                    <a:pt x="505937" y="521481"/>
                  </a:lnTo>
                  <a:lnTo>
                    <a:pt x="443971" y="587490"/>
                  </a:lnTo>
                  <a:lnTo>
                    <a:pt x="385433" y="656630"/>
                  </a:lnTo>
                  <a:lnTo>
                    <a:pt x="330460" y="728762"/>
                  </a:lnTo>
                  <a:lnTo>
                    <a:pt x="279189" y="803751"/>
                  </a:lnTo>
                  <a:lnTo>
                    <a:pt x="231755" y="881460"/>
                  </a:lnTo>
                  <a:lnTo>
                    <a:pt x="188296" y="961751"/>
                  </a:lnTo>
                  <a:lnTo>
                    <a:pt x="148948" y="1044488"/>
                  </a:lnTo>
                  <a:lnTo>
                    <a:pt x="113849" y="1129534"/>
                  </a:lnTo>
                  <a:lnTo>
                    <a:pt x="83133" y="1216751"/>
                  </a:lnTo>
                  <a:lnTo>
                    <a:pt x="56940" y="1306005"/>
                  </a:lnTo>
                  <a:lnTo>
                    <a:pt x="35404" y="1397156"/>
                  </a:lnTo>
                  <a:lnTo>
                    <a:pt x="18662" y="1490069"/>
                  </a:lnTo>
                  <a:lnTo>
                    <a:pt x="6852" y="1584606"/>
                  </a:lnTo>
                  <a:lnTo>
                    <a:pt x="0" y="1685331"/>
                  </a:lnTo>
                  <a:lnTo>
                    <a:pt x="0" y="5506689"/>
                  </a:lnTo>
                  <a:lnTo>
                    <a:pt x="3507690" y="5506689"/>
                  </a:lnTo>
                  <a:lnTo>
                    <a:pt x="3507690" y="1685331"/>
                  </a:lnTo>
                  <a:lnTo>
                    <a:pt x="3500757" y="1584606"/>
                  </a:lnTo>
                  <a:lnTo>
                    <a:pt x="3488941" y="1490069"/>
                  </a:lnTo>
                  <a:lnTo>
                    <a:pt x="3472195" y="1397156"/>
                  </a:lnTo>
                  <a:lnTo>
                    <a:pt x="3450656" y="1306005"/>
                  </a:lnTo>
                  <a:lnTo>
                    <a:pt x="3424460" y="1216751"/>
                  </a:lnTo>
                  <a:lnTo>
                    <a:pt x="3393743" y="1129534"/>
                  </a:lnTo>
                  <a:lnTo>
                    <a:pt x="3358643" y="1044488"/>
                  </a:lnTo>
                  <a:lnTo>
                    <a:pt x="3319295" y="961751"/>
                  </a:lnTo>
                  <a:lnTo>
                    <a:pt x="3275837" y="881460"/>
                  </a:lnTo>
                  <a:lnTo>
                    <a:pt x="3228405" y="803751"/>
                  </a:lnTo>
                  <a:lnTo>
                    <a:pt x="3177136" y="728762"/>
                  </a:lnTo>
                  <a:lnTo>
                    <a:pt x="3122166" y="656630"/>
                  </a:lnTo>
                  <a:lnTo>
                    <a:pt x="3063632" y="587490"/>
                  </a:lnTo>
                  <a:lnTo>
                    <a:pt x="3001671" y="521481"/>
                  </a:lnTo>
                  <a:lnTo>
                    <a:pt x="2936419" y="458738"/>
                  </a:lnTo>
                  <a:lnTo>
                    <a:pt x="2868013" y="399399"/>
                  </a:lnTo>
                  <a:lnTo>
                    <a:pt x="2796589" y="343601"/>
                  </a:lnTo>
                  <a:lnTo>
                    <a:pt x="2722284" y="291480"/>
                  </a:lnTo>
                  <a:lnTo>
                    <a:pt x="2645235" y="243173"/>
                  </a:lnTo>
                  <a:lnTo>
                    <a:pt x="2565578" y="198818"/>
                  </a:lnTo>
                  <a:lnTo>
                    <a:pt x="2483450" y="158550"/>
                  </a:lnTo>
                  <a:lnTo>
                    <a:pt x="2398988" y="122507"/>
                  </a:lnTo>
                  <a:lnTo>
                    <a:pt x="2312328" y="90826"/>
                  </a:lnTo>
                  <a:lnTo>
                    <a:pt x="2223606" y="63644"/>
                  </a:lnTo>
                  <a:lnTo>
                    <a:pt x="2132960" y="41097"/>
                  </a:lnTo>
                  <a:lnTo>
                    <a:pt x="2040525" y="23322"/>
                  </a:lnTo>
                  <a:lnTo>
                    <a:pt x="1946439" y="10456"/>
                  </a:lnTo>
                  <a:lnTo>
                    <a:pt x="1850839" y="2637"/>
                  </a:lnTo>
                  <a:lnTo>
                    <a:pt x="1753860" y="0"/>
                  </a:lnTo>
                  <a:close/>
                </a:path>
              </a:pathLst>
            </a:custGeom>
            <a:solidFill>
              <a:srgbClr val="13333D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27811" y="2740786"/>
          <a:ext cx="16233775" cy="6833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33110"/>
                <a:gridCol w="10396855"/>
              </a:tblGrid>
              <a:tr h="16220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1"/>
                      </a:solidFill>
                      <a:prstDash val="solid"/>
                    </a:lnL>
                    <a:lnR w="3175">
                      <a:solidFill>
                        <a:srgbClr val="000001"/>
                      </a:solidFill>
                      <a:prstDash val="solid"/>
                    </a:lnR>
                    <a:lnT w="19050">
                      <a:solidFill>
                        <a:srgbClr val="000001"/>
                      </a:solidFill>
                      <a:prstDash val="solid"/>
                    </a:lnT>
                    <a:lnB w="19050">
                      <a:solidFill>
                        <a:srgbClr val="000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1"/>
                      </a:solidFill>
                      <a:prstDash val="solid"/>
                    </a:lnL>
                    <a:lnR w="3175">
                      <a:solidFill>
                        <a:srgbClr val="000001"/>
                      </a:solidFill>
                      <a:prstDash val="solid"/>
                    </a:lnR>
                    <a:lnT w="19050">
                      <a:solidFill>
                        <a:srgbClr val="000001"/>
                      </a:solidFill>
                      <a:prstDash val="solid"/>
                    </a:lnT>
                    <a:lnB w="19050">
                      <a:solidFill>
                        <a:srgbClr val="000001"/>
                      </a:solidFill>
                      <a:prstDash val="solid"/>
                    </a:lnB>
                  </a:tcPr>
                </a:tc>
              </a:tr>
              <a:tr h="16220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1"/>
                      </a:solidFill>
                      <a:prstDash val="solid"/>
                    </a:lnL>
                    <a:lnR w="3175">
                      <a:solidFill>
                        <a:srgbClr val="000001"/>
                      </a:solidFill>
                      <a:prstDash val="solid"/>
                    </a:lnR>
                    <a:lnT w="19050">
                      <a:solidFill>
                        <a:srgbClr val="000001"/>
                      </a:solidFill>
                      <a:prstDash val="solid"/>
                    </a:lnT>
                    <a:lnB w="19050">
                      <a:solidFill>
                        <a:srgbClr val="000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1"/>
                      </a:solidFill>
                      <a:prstDash val="solid"/>
                    </a:lnL>
                    <a:lnR w="3175">
                      <a:solidFill>
                        <a:srgbClr val="000001"/>
                      </a:solidFill>
                      <a:prstDash val="solid"/>
                    </a:lnR>
                    <a:lnT w="19050">
                      <a:solidFill>
                        <a:srgbClr val="000001"/>
                      </a:solidFill>
                      <a:prstDash val="solid"/>
                    </a:lnT>
                    <a:lnB w="19050">
                      <a:solidFill>
                        <a:srgbClr val="000001"/>
                      </a:solidFill>
                      <a:prstDash val="solid"/>
                    </a:lnB>
                  </a:tcPr>
                </a:tc>
              </a:tr>
              <a:tr h="19484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1"/>
                      </a:solidFill>
                      <a:prstDash val="solid"/>
                    </a:lnL>
                    <a:lnR w="3175">
                      <a:solidFill>
                        <a:srgbClr val="000001"/>
                      </a:solidFill>
                      <a:prstDash val="solid"/>
                    </a:lnR>
                    <a:lnT w="19050">
                      <a:solidFill>
                        <a:srgbClr val="000001"/>
                      </a:solidFill>
                      <a:prstDash val="solid"/>
                    </a:lnT>
                    <a:lnB w="19050">
                      <a:solidFill>
                        <a:srgbClr val="000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1"/>
                      </a:solidFill>
                      <a:prstDash val="solid"/>
                    </a:lnL>
                    <a:lnR w="3175">
                      <a:solidFill>
                        <a:srgbClr val="000001"/>
                      </a:solidFill>
                      <a:prstDash val="solid"/>
                    </a:lnR>
                    <a:lnT w="19050">
                      <a:solidFill>
                        <a:srgbClr val="000001"/>
                      </a:solidFill>
                      <a:prstDash val="solid"/>
                    </a:lnT>
                    <a:lnB w="19050">
                      <a:solidFill>
                        <a:srgbClr val="000001"/>
                      </a:solidFill>
                      <a:prstDash val="solid"/>
                    </a:lnB>
                  </a:tcPr>
                </a:tc>
              </a:tr>
              <a:tr h="1622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1"/>
                      </a:solidFill>
                      <a:prstDash val="solid"/>
                    </a:lnL>
                    <a:lnR w="3175">
                      <a:solidFill>
                        <a:srgbClr val="000001"/>
                      </a:solidFill>
                      <a:prstDash val="solid"/>
                    </a:lnR>
                    <a:lnT w="19050">
                      <a:solidFill>
                        <a:srgbClr val="000001"/>
                      </a:solidFill>
                      <a:prstDash val="solid"/>
                    </a:lnT>
                    <a:lnB w="19050">
                      <a:solidFill>
                        <a:srgbClr val="0000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000001"/>
                      </a:solidFill>
                      <a:prstDash val="solid"/>
                    </a:lnL>
                    <a:lnR w="3175">
                      <a:solidFill>
                        <a:srgbClr val="000001"/>
                      </a:solidFill>
                      <a:prstDash val="solid"/>
                    </a:lnR>
                    <a:lnT w="19050">
                      <a:solidFill>
                        <a:srgbClr val="000001"/>
                      </a:solidFill>
                      <a:prstDash val="solid"/>
                    </a:lnT>
                    <a:lnB w="19050">
                      <a:solidFill>
                        <a:srgbClr val="0000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1028700" y="2750311"/>
            <a:ext cx="16230600" cy="6814820"/>
            <a:chOff x="1028700" y="2750311"/>
            <a:chExt cx="16230600" cy="6814820"/>
          </a:xfrm>
        </p:grpSpPr>
        <p:sp>
          <p:nvSpPr>
            <p:cNvPr id="4" name="object 4"/>
            <p:cNvSpPr/>
            <p:nvPr/>
          </p:nvSpPr>
          <p:spPr>
            <a:xfrm>
              <a:off x="1028700" y="2750311"/>
              <a:ext cx="5833745" cy="1622425"/>
            </a:xfrm>
            <a:custGeom>
              <a:avLst/>
              <a:gdLst/>
              <a:ahLst/>
              <a:cxnLst/>
              <a:rect l="l" t="t" r="r" b="b"/>
              <a:pathLst>
                <a:path w="5833745" h="1622425">
                  <a:moveTo>
                    <a:pt x="5833363" y="0"/>
                  </a:moveTo>
                  <a:lnTo>
                    <a:pt x="0" y="0"/>
                  </a:lnTo>
                  <a:lnTo>
                    <a:pt x="0" y="1622044"/>
                  </a:lnTo>
                  <a:lnTo>
                    <a:pt x="5833363" y="1622044"/>
                  </a:lnTo>
                  <a:lnTo>
                    <a:pt x="5833363" y="0"/>
                  </a:lnTo>
                  <a:close/>
                </a:path>
              </a:pathLst>
            </a:custGeom>
            <a:solidFill>
              <a:srgbClr val="FFA85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28700" y="2750311"/>
              <a:ext cx="16230600" cy="3244215"/>
            </a:xfrm>
            <a:custGeom>
              <a:avLst/>
              <a:gdLst/>
              <a:ahLst/>
              <a:cxnLst/>
              <a:rect l="l" t="t" r="r" b="b"/>
              <a:pathLst>
                <a:path w="16230600" h="3244215">
                  <a:moveTo>
                    <a:pt x="5833351" y="1622044"/>
                  </a:moveTo>
                  <a:lnTo>
                    <a:pt x="0" y="1622044"/>
                  </a:lnTo>
                  <a:lnTo>
                    <a:pt x="0" y="3244088"/>
                  </a:lnTo>
                  <a:lnTo>
                    <a:pt x="5833351" y="3244088"/>
                  </a:lnTo>
                  <a:lnTo>
                    <a:pt x="5833351" y="1622044"/>
                  </a:lnTo>
                  <a:close/>
                </a:path>
                <a:path w="16230600" h="3244215">
                  <a:moveTo>
                    <a:pt x="16230600" y="0"/>
                  </a:moveTo>
                  <a:lnTo>
                    <a:pt x="5833364" y="0"/>
                  </a:lnTo>
                  <a:lnTo>
                    <a:pt x="5833364" y="1622044"/>
                  </a:lnTo>
                  <a:lnTo>
                    <a:pt x="5833364" y="3244088"/>
                  </a:lnTo>
                  <a:lnTo>
                    <a:pt x="16230600" y="3244088"/>
                  </a:lnTo>
                  <a:lnTo>
                    <a:pt x="16230600" y="1622044"/>
                  </a:lnTo>
                  <a:lnTo>
                    <a:pt x="16230600" y="0"/>
                  </a:lnTo>
                  <a:close/>
                </a:path>
              </a:pathLst>
            </a:custGeom>
            <a:solidFill>
              <a:srgbClr val="ECEB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28700" y="5994272"/>
              <a:ext cx="5833745" cy="1948814"/>
            </a:xfrm>
            <a:custGeom>
              <a:avLst/>
              <a:gdLst/>
              <a:ahLst/>
              <a:cxnLst/>
              <a:rect l="l" t="t" r="r" b="b"/>
              <a:pathLst>
                <a:path w="5833745" h="1948815">
                  <a:moveTo>
                    <a:pt x="5833363" y="0"/>
                  </a:moveTo>
                  <a:lnTo>
                    <a:pt x="0" y="0"/>
                  </a:lnTo>
                  <a:lnTo>
                    <a:pt x="0" y="1948560"/>
                  </a:lnTo>
                  <a:lnTo>
                    <a:pt x="5833363" y="1948560"/>
                  </a:lnTo>
                  <a:lnTo>
                    <a:pt x="5833363" y="0"/>
                  </a:lnTo>
                  <a:close/>
                </a:path>
              </a:pathLst>
            </a:custGeom>
            <a:solidFill>
              <a:srgbClr val="FFA85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28700" y="5994272"/>
              <a:ext cx="16230600" cy="3571240"/>
            </a:xfrm>
            <a:custGeom>
              <a:avLst/>
              <a:gdLst/>
              <a:ahLst/>
              <a:cxnLst/>
              <a:rect l="l" t="t" r="r" b="b"/>
              <a:pathLst>
                <a:path w="16230600" h="3571240">
                  <a:moveTo>
                    <a:pt x="5833351" y="1948573"/>
                  </a:moveTo>
                  <a:lnTo>
                    <a:pt x="0" y="1948573"/>
                  </a:lnTo>
                  <a:lnTo>
                    <a:pt x="0" y="3570617"/>
                  </a:lnTo>
                  <a:lnTo>
                    <a:pt x="5833351" y="3570617"/>
                  </a:lnTo>
                  <a:lnTo>
                    <a:pt x="5833351" y="1948573"/>
                  </a:lnTo>
                  <a:close/>
                </a:path>
                <a:path w="16230600" h="3571240">
                  <a:moveTo>
                    <a:pt x="16230600" y="1948573"/>
                  </a:moveTo>
                  <a:lnTo>
                    <a:pt x="5833364" y="1948573"/>
                  </a:lnTo>
                  <a:lnTo>
                    <a:pt x="5833364" y="3570617"/>
                  </a:lnTo>
                  <a:lnTo>
                    <a:pt x="16230600" y="3570617"/>
                  </a:lnTo>
                  <a:lnTo>
                    <a:pt x="16230600" y="1948573"/>
                  </a:lnTo>
                  <a:close/>
                </a:path>
                <a:path w="16230600" h="3571240">
                  <a:moveTo>
                    <a:pt x="16230600" y="0"/>
                  </a:moveTo>
                  <a:lnTo>
                    <a:pt x="5833364" y="0"/>
                  </a:lnTo>
                  <a:lnTo>
                    <a:pt x="5833364" y="1948561"/>
                  </a:lnTo>
                  <a:lnTo>
                    <a:pt x="16230600" y="1948561"/>
                  </a:lnTo>
                  <a:lnTo>
                    <a:pt x="16230600" y="0"/>
                  </a:lnTo>
                  <a:close/>
                </a:path>
              </a:pathLst>
            </a:custGeom>
            <a:solidFill>
              <a:srgbClr val="ECEB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690751" y="2887979"/>
              <a:ext cx="4704334" cy="4648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606918" y="2887979"/>
              <a:ext cx="9235694" cy="4648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567050" y="4509846"/>
              <a:ext cx="2967736" cy="46512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0766425" y="4509846"/>
              <a:ext cx="2848229" cy="46512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0467467" y="5055997"/>
              <a:ext cx="1746377" cy="46482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1964289" y="5055997"/>
              <a:ext cx="377951" cy="46482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2281281" y="5055997"/>
              <a:ext cx="1649603" cy="46482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219809" y="6132576"/>
              <a:ext cx="5642762" cy="46482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678302" y="6678167"/>
              <a:ext cx="2744343" cy="46482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183246" y="6132576"/>
              <a:ext cx="10076053" cy="46482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7974203" y="6678167"/>
              <a:ext cx="8501253" cy="464820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0758805" y="7223759"/>
              <a:ext cx="2792222" cy="46481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336927" y="8080832"/>
              <a:ext cx="3405124" cy="46512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7201534" y="8080832"/>
              <a:ext cx="2040254" cy="46512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9015094" y="8080832"/>
              <a:ext cx="377951" cy="46512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9204070" y="8080832"/>
              <a:ext cx="8055229" cy="465124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8809355" y="8627059"/>
              <a:ext cx="6706743" cy="464820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/>
          <p:nvPr/>
        </p:nvSpPr>
        <p:spPr>
          <a:xfrm>
            <a:off x="3593846" y="981455"/>
            <a:ext cx="11628755" cy="11430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27811" y="2740786"/>
            <a:ext cx="16232505" cy="7546340"/>
            <a:chOff x="1027811" y="2740786"/>
            <a:chExt cx="16232505" cy="7546340"/>
          </a:xfrm>
        </p:grpSpPr>
        <p:sp>
          <p:nvSpPr>
            <p:cNvPr id="3" name="object 3"/>
            <p:cNvSpPr/>
            <p:nvPr/>
          </p:nvSpPr>
          <p:spPr>
            <a:xfrm>
              <a:off x="1028700" y="2750349"/>
              <a:ext cx="16230600" cy="1080135"/>
            </a:xfrm>
            <a:custGeom>
              <a:avLst/>
              <a:gdLst/>
              <a:ahLst/>
              <a:cxnLst/>
              <a:rect l="l" t="t" r="r" b="b"/>
              <a:pathLst>
                <a:path w="16230600" h="1080135">
                  <a:moveTo>
                    <a:pt x="16230600" y="0"/>
                  </a:moveTo>
                  <a:lnTo>
                    <a:pt x="7702677" y="0"/>
                  </a:lnTo>
                  <a:lnTo>
                    <a:pt x="0" y="0"/>
                  </a:lnTo>
                  <a:lnTo>
                    <a:pt x="0" y="1080096"/>
                  </a:lnTo>
                  <a:lnTo>
                    <a:pt x="7702677" y="1080096"/>
                  </a:lnTo>
                  <a:lnTo>
                    <a:pt x="16230600" y="1080096"/>
                  </a:lnTo>
                  <a:lnTo>
                    <a:pt x="16230600" y="0"/>
                  </a:lnTo>
                  <a:close/>
                </a:path>
              </a:pathLst>
            </a:custGeom>
            <a:solidFill>
              <a:srgbClr val="FFA85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028700" y="3830446"/>
              <a:ext cx="16230600" cy="6456680"/>
            </a:xfrm>
            <a:custGeom>
              <a:avLst/>
              <a:gdLst/>
              <a:ahLst/>
              <a:cxnLst/>
              <a:rect l="l" t="t" r="r" b="b"/>
              <a:pathLst>
                <a:path w="16230600" h="6456680">
                  <a:moveTo>
                    <a:pt x="16230600" y="5839079"/>
                  </a:moveTo>
                  <a:lnTo>
                    <a:pt x="7702677" y="5839079"/>
                  </a:lnTo>
                  <a:lnTo>
                    <a:pt x="0" y="5839079"/>
                  </a:lnTo>
                  <a:lnTo>
                    <a:pt x="0" y="6456553"/>
                  </a:lnTo>
                  <a:lnTo>
                    <a:pt x="7702677" y="6456553"/>
                  </a:lnTo>
                  <a:lnTo>
                    <a:pt x="16230600" y="6456553"/>
                  </a:lnTo>
                  <a:lnTo>
                    <a:pt x="16230600" y="5839079"/>
                  </a:lnTo>
                  <a:close/>
                </a:path>
                <a:path w="16230600" h="6456680">
                  <a:moveTo>
                    <a:pt x="16230600" y="2318448"/>
                  </a:moveTo>
                  <a:lnTo>
                    <a:pt x="7702677" y="2318448"/>
                  </a:lnTo>
                  <a:lnTo>
                    <a:pt x="0" y="2318448"/>
                  </a:lnTo>
                  <a:lnTo>
                    <a:pt x="0" y="5839015"/>
                  </a:lnTo>
                  <a:lnTo>
                    <a:pt x="7702677" y="5839015"/>
                  </a:lnTo>
                  <a:lnTo>
                    <a:pt x="16230600" y="5839015"/>
                  </a:lnTo>
                  <a:lnTo>
                    <a:pt x="16230600" y="2318448"/>
                  </a:lnTo>
                  <a:close/>
                </a:path>
                <a:path w="16230600" h="6456680">
                  <a:moveTo>
                    <a:pt x="16230600" y="0"/>
                  </a:moveTo>
                  <a:lnTo>
                    <a:pt x="7702677" y="0"/>
                  </a:lnTo>
                  <a:lnTo>
                    <a:pt x="0" y="0"/>
                  </a:lnTo>
                  <a:lnTo>
                    <a:pt x="0" y="2318385"/>
                  </a:lnTo>
                  <a:lnTo>
                    <a:pt x="7702677" y="2318385"/>
                  </a:lnTo>
                  <a:lnTo>
                    <a:pt x="16230600" y="2318385"/>
                  </a:lnTo>
                  <a:lnTo>
                    <a:pt x="16230600" y="0"/>
                  </a:lnTo>
                  <a:close/>
                </a:path>
              </a:pathLst>
            </a:custGeom>
            <a:solidFill>
              <a:srgbClr val="ECEB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8731377" y="2750311"/>
              <a:ext cx="0" cy="7536815"/>
            </a:xfrm>
            <a:custGeom>
              <a:avLst/>
              <a:gdLst/>
              <a:ahLst/>
              <a:cxnLst/>
              <a:rect l="l" t="t" r="r" b="b"/>
              <a:pathLst>
                <a:path w="0" h="7536815">
                  <a:moveTo>
                    <a:pt x="0" y="0"/>
                  </a:moveTo>
                  <a:lnTo>
                    <a:pt x="0" y="7536684"/>
                  </a:lnTo>
                </a:path>
              </a:pathLst>
            </a:custGeom>
            <a:ln w="3175">
              <a:solidFill>
                <a:srgbClr val="00000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28700" y="3830447"/>
              <a:ext cx="16230600" cy="5839460"/>
            </a:xfrm>
            <a:custGeom>
              <a:avLst/>
              <a:gdLst/>
              <a:ahLst/>
              <a:cxnLst/>
              <a:rect l="l" t="t" r="r" b="b"/>
              <a:pathLst>
                <a:path w="16230600" h="5839459">
                  <a:moveTo>
                    <a:pt x="0" y="0"/>
                  </a:moveTo>
                  <a:lnTo>
                    <a:pt x="16230600" y="0"/>
                  </a:lnTo>
                </a:path>
                <a:path w="16230600" h="5839459">
                  <a:moveTo>
                    <a:pt x="0" y="2318385"/>
                  </a:moveTo>
                  <a:lnTo>
                    <a:pt x="16230600" y="2318385"/>
                  </a:lnTo>
                </a:path>
                <a:path w="16230600" h="5839459">
                  <a:moveTo>
                    <a:pt x="0" y="5839015"/>
                  </a:moveTo>
                  <a:lnTo>
                    <a:pt x="16230600" y="5839015"/>
                  </a:lnTo>
                </a:path>
              </a:pathLst>
            </a:custGeom>
            <a:ln w="19050">
              <a:solidFill>
                <a:srgbClr val="00000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28700" y="2750311"/>
              <a:ext cx="16230600" cy="7536815"/>
            </a:xfrm>
            <a:custGeom>
              <a:avLst/>
              <a:gdLst/>
              <a:ahLst/>
              <a:cxnLst/>
              <a:rect l="l" t="t" r="r" b="b"/>
              <a:pathLst>
                <a:path w="16230600" h="7536815">
                  <a:moveTo>
                    <a:pt x="0" y="0"/>
                  </a:moveTo>
                  <a:lnTo>
                    <a:pt x="0" y="7536684"/>
                  </a:lnTo>
                </a:path>
                <a:path w="16230600" h="7536815">
                  <a:moveTo>
                    <a:pt x="16230600" y="0"/>
                  </a:moveTo>
                  <a:lnTo>
                    <a:pt x="16230600" y="7536684"/>
                  </a:lnTo>
                </a:path>
              </a:pathLst>
            </a:custGeom>
            <a:ln w="3175">
              <a:solidFill>
                <a:srgbClr val="00000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028700" y="2750311"/>
              <a:ext cx="16230600" cy="0"/>
            </a:xfrm>
            <a:custGeom>
              <a:avLst/>
              <a:gdLst/>
              <a:ahLst/>
              <a:cxnLst/>
              <a:rect l="l" t="t" r="r" b="b"/>
              <a:pathLst>
                <a:path w="16230600" h="0">
                  <a:moveTo>
                    <a:pt x="0" y="0"/>
                  </a:moveTo>
                  <a:lnTo>
                    <a:pt x="16230600" y="0"/>
                  </a:lnTo>
                </a:path>
              </a:pathLst>
            </a:custGeom>
            <a:ln w="19050">
              <a:solidFill>
                <a:srgbClr val="00000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4429378" y="2878835"/>
              <a:ext cx="1080820" cy="348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2140818" y="2878835"/>
              <a:ext cx="1901952" cy="3489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780030" y="3959097"/>
              <a:ext cx="4335907" cy="34899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949450" y="4365955"/>
              <a:ext cx="6016117" cy="3493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9157969" y="3959097"/>
              <a:ext cx="7931911" cy="34899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0313542" y="4365955"/>
              <a:ext cx="5524118" cy="34930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9173209" y="5178551"/>
              <a:ext cx="7888986" cy="34899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9760330" y="5585460"/>
              <a:ext cx="6621653" cy="34899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237792" y="6277990"/>
              <a:ext cx="7494727" cy="348996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798318" y="6684898"/>
              <a:ext cx="4305934" cy="34899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332229" y="7090283"/>
              <a:ext cx="3664204" cy="348995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4850002" y="7090283"/>
              <a:ext cx="286512" cy="348995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4993258" y="7090283"/>
              <a:ext cx="3678554" cy="348995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397761" y="7497190"/>
              <a:ext cx="7115175" cy="34899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310638" y="7903794"/>
              <a:ext cx="5385181" cy="349300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9214357" y="6277990"/>
              <a:ext cx="7805039" cy="348996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9061957" y="6684898"/>
              <a:ext cx="8120126" cy="348996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2794615" y="7090283"/>
              <a:ext cx="505205" cy="348995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9349993" y="7903794"/>
              <a:ext cx="7540117" cy="349300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9104629" y="8309736"/>
              <a:ext cx="8031480" cy="348995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9220454" y="8716670"/>
              <a:ext cx="7805927" cy="348996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2050903" y="9123578"/>
              <a:ext cx="2047620" cy="348996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451102" y="9799015"/>
              <a:ext cx="7109206" cy="348996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304797" y="10205923"/>
              <a:ext cx="7406132" cy="81076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9241790" y="9799015"/>
              <a:ext cx="7764017" cy="348996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9225026" y="10205923"/>
              <a:ext cx="7692517" cy="81076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/>
          <p:cNvSpPr/>
          <p:nvPr/>
        </p:nvSpPr>
        <p:spPr>
          <a:xfrm>
            <a:off x="5063363" y="981455"/>
            <a:ext cx="8705723" cy="11430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18436" y="1306449"/>
            <a:ext cx="5576570" cy="1371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705736" y="3859784"/>
            <a:ext cx="9594215" cy="1930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500" spc="70">
                <a:latin typeface="Arial"/>
                <a:cs typeface="Arial"/>
              </a:rPr>
              <a:t>Après </a:t>
            </a:r>
            <a:r>
              <a:rPr dirty="0" sz="2500" spc="80">
                <a:latin typeface="Arial"/>
                <a:cs typeface="Arial"/>
              </a:rPr>
              <a:t>avoir </a:t>
            </a:r>
            <a:r>
              <a:rPr dirty="0" sz="2500" spc="100">
                <a:latin typeface="Arial"/>
                <a:cs typeface="Arial"/>
              </a:rPr>
              <a:t>relu </a:t>
            </a:r>
            <a:r>
              <a:rPr dirty="0" sz="2500" spc="120">
                <a:latin typeface="Arial"/>
                <a:cs typeface="Arial"/>
              </a:rPr>
              <a:t>toutes </a:t>
            </a:r>
            <a:r>
              <a:rPr dirty="0" sz="2500" spc="60">
                <a:latin typeface="Arial"/>
                <a:cs typeface="Arial"/>
              </a:rPr>
              <a:t>vos </a:t>
            </a:r>
            <a:r>
              <a:rPr dirty="0" sz="2500" spc="55">
                <a:latin typeface="Arial"/>
                <a:cs typeface="Arial"/>
              </a:rPr>
              <a:t>notes, </a:t>
            </a:r>
            <a:r>
              <a:rPr dirty="0" sz="2500" spc="45">
                <a:latin typeface="Arial"/>
                <a:cs typeface="Arial"/>
              </a:rPr>
              <a:t>finalisez </a:t>
            </a:r>
            <a:r>
              <a:rPr dirty="0" sz="2500" spc="114">
                <a:latin typeface="Arial"/>
                <a:cs typeface="Arial"/>
              </a:rPr>
              <a:t>votre </a:t>
            </a:r>
            <a:r>
              <a:rPr dirty="0" sz="2500" spc="75">
                <a:latin typeface="Arial"/>
                <a:cs typeface="Arial"/>
              </a:rPr>
              <a:t>fiche </a:t>
            </a:r>
            <a:r>
              <a:rPr dirty="0" sz="2500" spc="105">
                <a:latin typeface="Arial"/>
                <a:cs typeface="Arial"/>
              </a:rPr>
              <a:t>de </a:t>
            </a:r>
            <a:r>
              <a:rPr dirty="0" sz="2500" spc="95">
                <a:latin typeface="Arial"/>
                <a:cs typeface="Arial"/>
              </a:rPr>
              <a:t>cours  </a:t>
            </a:r>
            <a:r>
              <a:rPr dirty="0" sz="2500" spc="125">
                <a:latin typeface="Arial"/>
                <a:cs typeface="Arial"/>
              </a:rPr>
              <a:t>par </a:t>
            </a:r>
            <a:r>
              <a:rPr dirty="0" sz="2500" spc="75">
                <a:latin typeface="Arial"/>
                <a:cs typeface="Arial"/>
              </a:rPr>
              <a:t>un </a:t>
            </a:r>
            <a:r>
              <a:rPr dirty="0" sz="2500" spc="95">
                <a:latin typeface="Arial"/>
                <a:cs typeface="Arial"/>
              </a:rPr>
              <a:t>résumé </a:t>
            </a:r>
            <a:r>
              <a:rPr dirty="0" sz="2500" spc="105">
                <a:latin typeface="Arial"/>
                <a:cs typeface="Arial"/>
              </a:rPr>
              <a:t>de </a:t>
            </a:r>
            <a:r>
              <a:rPr dirty="0" sz="2500" spc="120">
                <a:latin typeface="Arial"/>
                <a:cs typeface="Arial"/>
              </a:rPr>
              <a:t>ce </a:t>
            </a:r>
            <a:r>
              <a:rPr dirty="0" sz="2500" spc="95">
                <a:latin typeface="Arial"/>
                <a:cs typeface="Arial"/>
              </a:rPr>
              <a:t>que </a:t>
            </a:r>
            <a:r>
              <a:rPr dirty="0" sz="2500" spc="65">
                <a:latin typeface="Arial"/>
                <a:cs typeface="Arial"/>
              </a:rPr>
              <a:t>vous </a:t>
            </a:r>
            <a:r>
              <a:rPr dirty="0" sz="2500" spc="45">
                <a:latin typeface="Arial"/>
                <a:cs typeface="Arial"/>
              </a:rPr>
              <a:t>avez </a:t>
            </a:r>
            <a:r>
              <a:rPr dirty="0" sz="2500" spc="50">
                <a:latin typeface="Arial"/>
                <a:cs typeface="Arial"/>
              </a:rPr>
              <a:t>appris. </a:t>
            </a:r>
            <a:r>
              <a:rPr dirty="0" sz="2500" spc="30">
                <a:latin typeface="Arial"/>
                <a:cs typeface="Arial"/>
              </a:rPr>
              <a:t>Vous </a:t>
            </a:r>
            <a:r>
              <a:rPr dirty="0" sz="2500" spc="60">
                <a:latin typeface="Arial"/>
                <a:cs typeface="Arial"/>
              </a:rPr>
              <a:t>pouvez  </a:t>
            </a:r>
            <a:r>
              <a:rPr dirty="0" sz="2500" spc="125">
                <a:latin typeface="Arial"/>
                <a:cs typeface="Arial"/>
              </a:rPr>
              <a:t>également </a:t>
            </a:r>
            <a:r>
              <a:rPr dirty="0" sz="2500" spc="80">
                <a:latin typeface="Arial"/>
                <a:cs typeface="Arial"/>
              </a:rPr>
              <a:t>utiliser </a:t>
            </a:r>
            <a:r>
              <a:rPr dirty="0" sz="2500" spc="150">
                <a:latin typeface="Arial"/>
                <a:cs typeface="Arial"/>
              </a:rPr>
              <a:t>cette </a:t>
            </a:r>
            <a:r>
              <a:rPr dirty="0" sz="2500" spc="90">
                <a:latin typeface="Arial"/>
                <a:cs typeface="Arial"/>
              </a:rPr>
              <a:t>section </a:t>
            </a:r>
            <a:r>
              <a:rPr dirty="0" sz="2500" spc="105">
                <a:latin typeface="Arial"/>
                <a:cs typeface="Arial"/>
              </a:rPr>
              <a:t>pour </a:t>
            </a:r>
            <a:r>
              <a:rPr dirty="0" sz="2500" spc="114">
                <a:latin typeface="Arial"/>
                <a:cs typeface="Arial"/>
              </a:rPr>
              <a:t>noter </a:t>
            </a:r>
            <a:r>
              <a:rPr dirty="0" sz="2500" spc="75">
                <a:latin typeface="Arial"/>
                <a:cs typeface="Arial"/>
              </a:rPr>
              <a:t>les </a:t>
            </a:r>
            <a:r>
              <a:rPr dirty="0" sz="2500" spc="100">
                <a:latin typeface="Arial"/>
                <a:cs typeface="Arial"/>
              </a:rPr>
              <a:t>détails </a:t>
            </a:r>
            <a:r>
              <a:rPr dirty="0" sz="2500" spc="130">
                <a:latin typeface="Arial"/>
                <a:cs typeface="Arial"/>
              </a:rPr>
              <a:t>à  </a:t>
            </a:r>
            <a:r>
              <a:rPr dirty="0" sz="2500" spc="100">
                <a:latin typeface="Arial"/>
                <a:cs typeface="Arial"/>
              </a:rPr>
              <a:t>approfondir</a:t>
            </a:r>
            <a:r>
              <a:rPr dirty="0" sz="2500">
                <a:latin typeface="Arial"/>
                <a:cs typeface="Arial"/>
              </a:rPr>
              <a:t> </a:t>
            </a:r>
            <a:r>
              <a:rPr dirty="0" sz="2500" spc="90">
                <a:latin typeface="Arial"/>
                <a:cs typeface="Arial"/>
              </a:rPr>
              <a:t>ou</a:t>
            </a:r>
            <a:r>
              <a:rPr dirty="0" sz="2500" spc="20">
                <a:latin typeface="Arial"/>
                <a:cs typeface="Arial"/>
              </a:rPr>
              <a:t> </a:t>
            </a:r>
            <a:r>
              <a:rPr dirty="0" sz="2500" spc="120">
                <a:latin typeface="Arial"/>
                <a:cs typeface="Arial"/>
              </a:rPr>
              <a:t>ce</a:t>
            </a:r>
            <a:r>
              <a:rPr dirty="0" sz="2500" spc="15">
                <a:latin typeface="Arial"/>
                <a:cs typeface="Arial"/>
              </a:rPr>
              <a:t> </a:t>
            </a:r>
            <a:r>
              <a:rPr dirty="0" sz="2500" spc="95">
                <a:latin typeface="Arial"/>
                <a:cs typeface="Arial"/>
              </a:rPr>
              <a:t>que</a:t>
            </a:r>
            <a:r>
              <a:rPr dirty="0" sz="2500" spc="5">
                <a:latin typeface="Arial"/>
                <a:cs typeface="Arial"/>
              </a:rPr>
              <a:t> </a:t>
            </a:r>
            <a:r>
              <a:rPr dirty="0" sz="2500" spc="65">
                <a:latin typeface="Arial"/>
                <a:cs typeface="Arial"/>
              </a:rPr>
              <a:t>vous</a:t>
            </a:r>
            <a:r>
              <a:rPr dirty="0" sz="2500" spc="20">
                <a:latin typeface="Arial"/>
                <a:cs typeface="Arial"/>
              </a:rPr>
              <a:t> </a:t>
            </a:r>
            <a:r>
              <a:rPr dirty="0" sz="2500" spc="60">
                <a:latin typeface="Arial"/>
                <a:cs typeface="Arial"/>
              </a:rPr>
              <a:t>pouvez</a:t>
            </a:r>
            <a:r>
              <a:rPr dirty="0" sz="2500" spc="5">
                <a:latin typeface="Arial"/>
                <a:cs typeface="Arial"/>
              </a:rPr>
              <a:t> </a:t>
            </a:r>
            <a:r>
              <a:rPr dirty="0" sz="2500" spc="105">
                <a:latin typeface="Arial"/>
                <a:cs typeface="Arial"/>
              </a:rPr>
              <a:t>améliorer</a:t>
            </a:r>
            <a:r>
              <a:rPr dirty="0" sz="2500" spc="30">
                <a:latin typeface="Arial"/>
                <a:cs typeface="Arial"/>
              </a:rPr>
              <a:t> </a:t>
            </a:r>
            <a:r>
              <a:rPr dirty="0" sz="2500" spc="105">
                <a:latin typeface="Arial"/>
                <a:cs typeface="Arial"/>
              </a:rPr>
              <a:t>pour</a:t>
            </a:r>
            <a:r>
              <a:rPr dirty="0" sz="2500" spc="5">
                <a:latin typeface="Arial"/>
                <a:cs typeface="Arial"/>
              </a:rPr>
              <a:t> </a:t>
            </a:r>
            <a:r>
              <a:rPr dirty="0" sz="2500" spc="130">
                <a:latin typeface="Arial"/>
                <a:cs typeface="Arial"/>
              </a:rPr>
              <a:t>la</a:t>
            </a:r>
            <a:r>
              <a:rPr dirty="0" sz="2500" spc="15">
                <a:latin typeface="Arial"/>
                <a:cs typeface="Arial"/>
              </a:rPr>
              <a:t> </a:t>
            </a:r>
            <a:r>
              <a:rPr dirty="0" sz="2500" spc="95">
                <a:latin typeface="Arial"/>
                <a:cs typeface="Arial"/>
              </a:rPr>
              <a:t>prochaine  </a:t>
            </a:r>
            <a:r>
              <a:rPr dirty="0" sz="2500" spc="75">
                <a:latin typeface="Arial"/>
                <a:cs typeface="Arial"/>
              </a:rPr>
              <a:t>réunion </a:t>
            </a:r>
            <a:r>
              <a:rPr dirty="0" sz="2500" spc="105">
                <a:latin typeface="Arial"/>
                <a:cs typeface="Arial"/>
              </a:rPr>
              <a:t>de</a:t>
            </a:r>
            <a:r>
              <a:rPr dirty="0" sz="2500" spc="-70">
                <a:latin typeface="Arial"/>
                <a:cs typeface="Arial"/>
              </a:rPr>
              <a:t> </a:t>
            </a:r>
            <a:r>
              <a:rPr dirty="0" sz="2500" spc="55">
                <a:latin typeface="Arial"/>
                <a:cs typeface="Arial"/>
              </a:rPr>
              <a:t>classe.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007773" y="3705225"/>
            <a:ext cx="3277870" cy="6581775"/>
            <a:chOff x="15007773" y="3705225"/>
            <a:chExt cx="3277870" cy="6581775"/>
          </a:xfrm>
        </p:grpSpPr>
        <p:sp>
          <p:nvSpPr>
            <p:cNvPr id="5" name="object 5"/>
            <p:cNvSpPr/>
            <p:nvPr/>
          </p:nvSpPr>
          <p:spPr>
            <a:xfrm>
              <a:off x="15007773" y="6998689"/>
              <a:ext cx="3277870" cy="3288665"/>
            </a:xfrm>
            <a:custGeom>
              <a:avLst/>
              <a:gdLst/>
              <a:ahLst/>
              <a:cxnLst/>
              <a:rect l="l" t="t" r="r" b="b"/>
              <a:pathLst>
                <a:path w="3277870" h="3288665">
                  <a:moveTo>
                    <a:pt x="2730655" y="0"/>
                  </a:moveTo>
                  <a:lnTo>
                    <a:pt x="2788092" y="570"/>
                  </a:lnTo>
                  <a:lnTo>
                    <a:pt x="2845209" y="2280"/>
                  </a:lnTo>
                  <a:lnTo>
                    <a:pt x="2901969" y="5130"/>
                  </a:lnTo>
                  <a:lnTo>
                    <a:pt x="2958337" y="9121"/>
                  </a:lnTo>
                  <a:lnTo>
                    <a:pt x="3024926" y="15047"/>
                  </a:lnTo>
                  <a:lnTo>
                    <a:pt x="3065692" y="19192"/>
                  </a:lnTo>
                  <a:lnTo>
                    <a:pt x="3134193" y="34833"/>
                  </a:lnTo>
                  <a:lnTo>
                    <a:pt x="3173261" y="55860"/>
                  </a:lnTo>
                  <a:lnTo>
                    <a:pt x="3207781" y="84159"/>
                  </a:lnTo>
                  <a:lnTo>
                    <a:pt x="3236611" y="118389"/>
                  </a:lnTo>
                  <a:lnTo>
                    <a:pt x="3258615" y="157206"/>
                  </a:lnTo>
                  <a:lnTo>
                    <a:pt x="3272652" y="199267"/>
                  </a:lnTo>
                  <a:lnTo>
                    <a:pt x="3277526" y="242702"/>
                  </a:lnTo>
                  <a:lnTo>
                    <a:pt x="3277585" y="3102396"/>
                  </a:lnTo>
                  <a:lnTo>
                    <a:pt x="3270815" y="3152393"/>
                  </a:lnTo>
                  <a:lnTo>
                    <a:pt x="3251728" y="3197409"/>
                  </a:lnTo>
                  <a:lnTo>
                    <a:pt x="3222162" y="3235612"/>
                  </a:lnTo>
                  <a:lnTo>
                    <a:pt x="3183951" y="3265168"/>
                  </a:lnTo>
                  <a:lnTo>
                    <a:pt x="3138931" y="3284246"/>
                  </a:lnTo>
                  <a:lnTo>
                    <a:pt x="3108932" y="3288307"/>
                  </a:lnTo>
                  <a:lnTo>
                    <a:pt x="222651" y="3288307"/>
                  </a:lnTo>
                  <a:lnTo>
                    <a:pt x="160920" y="3272001"/>
                  </a:lnTo>
                  <a:lnTo>
                    <a:pt x="122426" y="3249947"/>
                  </a:lnTo>
                  <a:lnTo>
                    <a:pt x="88639" y="3221047"/>
                  </a:lnTo>
                  <a:lnTo>
                    <a:pt x="60896" y="3186442"/>
                  </a:lnTo>
                  <a:lnTo>
                    <a:pt x="40533" y="3147272"/>
                  </a:lnTo>
                  <a:lnTo>
                    <a:pt x="28887" y="3104676"/>
                  </a:lnTo>
                  <a:lnTo>
                    <a:pt x="12187" y="2996165"/>
                  </a:lnTo>
                  <a:lnTo>
                    <a:pt x="3611" y="2920952"/>
                  </a:lnTo>
                  <a:lnTo>
                    <a:pt x="451" y="2843901"/>
                  </a:lnTo>
                  <a:lnTo>
                    <a:pt x="0" y="2729874"/>
                  </a:lnTo>
                  <a:lnTo>
                    <a:pt x="425" y="2681195"/>
                  </a:lnTo>
                  <a:lnTo>
                    <a:pt x="1696" y="2632722"/>
                  </a:lnTo>
                  <a:lnTo>
                    <a:pt x="3807" y="2584462"/>
                  </a:lnTo>
                  <a:lnTo>
                    <a:pt x="6750" y="2536423"/>
                  </a:lnTo>
                  <a:lnTo>
                    <a:pt x="10517" y="2488610"/>
                  </a:lnTo>
                  <a:lnTo>
                    <a:pt x="15103" y="2441032"/>
                  </a:lnTo>
                  <a:lnTo>
                    <a:pt x="20499" y="2393695"/>
                  </a:lnTo>
                  <a:lnTo>
                    <a:pt x="26699" y="2346607"/>
                  </a:lnTo>
                  <a:lnTo>
                    <a:pt x="33696" y="2299774"/>
                  </a:lnTo>
                  <a:lnTo>
                    <a:pt x="41483" y="2253204"/>
                  </a:lnTo>
                  <a:lnTo>
                    <a:pt x="50052" y="2206903"/>
                  </a:lnTo>
                  <a:lnTo>
                    <a:pt x="59397" y="2160879"/>
                  </a:lnTo>
                  <a:lnTo>
                    <a:pt x="69510" y="2115139"/>
                  </a:lnTo>
                  <a:lnTo>
                    <a:pt x="80385" y="2069690"/>
                  </a:lnTo>
                  <a:lnTo>
                    <a:pt x="92015" y="2024538"/>
                  </a:lnTo>
                  <a:lnTo>
                    <a:pt x="104391" y="1979691"/>
                  </a:lnTo>
                  <a:lnTo>
                    <a:pt x="117508" y="1935156"/>
                  </a:lnTo>
                  <a:lnTo>
                    <a:pt x="131359" y="1890940"/>
                  </a:lnTo>
                  <a:lnTo>
                    <a:pt x="145936" y="1847050"/>
                  </a:lnTo>
                  <a:lnTo>
                    <a:pt x="161231" y="1803493"/>
                  </a:lnTo>
                  <a:lnTo>
                    <a:pt x="177239" y="1760276"/>
                  </a:lnTo>
                  <a:lnTo>
                    <a:pt x="193953" y="1717406"/>
                  </a:lnTo>
                  <a:lnTo>
                    <a:pt x="211364" y="1674891"/>
                  </a:lnTo>
                  <a:lnTo>
                    <a:pt x="229466" y="1632737"/>
                  </a:lnTo>
                  <a:lnTo>
                    <a:pt x="248252" y="1590951"/>
                  </a:lnTo>
                  <a:lnTo>
                    <a:pt x="267715" y="1549541"/>
                  </a:lnTo>
                  <a:lnTo>
                    <a:pt x="287848" y="1508513"/>
                  </a:lnTo>
                  <a:lnTo>
                    <a:pt x="308643" y="1467874"/>
                  </a:lnTo>
                  <a:lnTo>
                    <a:pt x="330095" y="1427632"/>
                  </a:lnTo>
                  <a:lnTo>
                    <a:pt x="352195" y="1387794"/>
                  </a:lnTo>
                  <a:lnTo>
                    <a:pt x="374936" y="1348367"/>
                  </a:lnTo>
                  <a:lnTo>
                    <a:pt x="398312" y="1309357"/>
                  </a:lnTo>
                  <a:lnTo>
                    <a:pt x="422316" y="1270771"/>
                  </a:lnTo>
                  <a:lnTo>
                    <a:pt x="446940" y="1232618"/>
                  </a:lnTo>
                  <a:lnTo>
                    <a:pt x="472178" y="1194904"/>
                  </a:lnTo>
                  <a:lnTo>
                    <a:pt x="498022" y="1157635"/>
                  </a:lnTo>
                  <a:lnTo>
                    <a:pt x="524465" y="1120820"/>
                  </a:lnTo>
                  <a:lnTo>
                    <a:pt x="551501" y="1084464"/>
                  </a:lnTo>
                  <a:lnTo>
                    <a:pt x="579122" y="1048576"/>
                  </a:lnTo>
                  <a:lnTo>
                    <a:pt x="607321" y="1013162"/>
                  </a:lnTo>
                  <a:lnTo>
                    <a:pt x="636091" y="978228"/>
                  </a:lnTo>
                  <a:lnTo>
                    <a:pt x="665425" y="943784"/>
                  </a:lnTo>
                  <a:lnTo>
                    <a:pt x="695316" y="909834"/>
                  </a:lnTo>
                  <a:lnTo>
                    <a:pt x="725757" y="876387"/>
                  </a:lnTo>
                  <a:lnTo>
                    <a:pt x="756741" y="843449"/>
                  </a:lnTo>
                  <a:lnTo>
                    <a:pt x="788261" y="811028"/>
                  </a:lnTo>
                  <a:lnTo>
                    <a:pt x="820310" y="779130"/>
                  </a:lnTo>
                  <a:lnTo>
                    <a:pt x="852881" y="747763"/>
                  </a:lnTo>
                  <a:lnTo>
                    <a:pt x="885966" y="716934"/>
                  </a:lnTo>
                  <a:lnTo>
                    <a:pt x="919559" y="686649"/>
                  </a:lnTo>
                  <a:lnTo>
                    <a:pt x="953652" y="656916"/>
                  </a:lnTo>
                  <a:lnTo>
                    <a:pt x="988239" y="627741"/>
                  </a:lnTo>
                  <a:lnTo>
                    <a:pt x="1023313" y="599133"/>
                  </a:lnTo>
                  <a:lnTo>
                    <a:pt x="1058866" y="571097"/>
                  </a:lnTo>
                  <a:lnTo>
                    <a:pt x="1094891" y="543641"/>
                  </a:lnTo>
                  <a:lnTo>
                    <a:pt x="1131382" y="516773"/>
                  </a:lnTo>
                  <a:lnTo>
                    <a:pt x="1168331" y="490498"/>
                  </a:lnTo>
                  <a:lnTo>
                    <a:pt x="1205731" y="464825"/>
                  </a:lnTo>
                  <a:lnTo>
                    <a:pt x="1243575" y="439759"/>
                  </a:lnTo>
                  <a:lnTo>
                    <a:pt x="1281857" y="415309"/>
                  </a:lnTo>
                  <a:lnTo>
                    <a:pt x="1320569" y="391481"/>
                  </a:lnTo>
                  <a:lnTo>
                    <a:pt x="1359703" y="368283"/>
                  </a:lnTo>
                  <a:lnTo>
                    <a:pt x="1399254" y="345721"/>
                  </a:lnTo>
                  <a:lnTo>
                    <a:pt x="1439214" y="323802"/>
                  </a:lnTo>
                  <a:lnTo>
                    <a:pt x="1479575" y="302534"/>
                  </a:lnTo>
                  <a:lnTo>
                    <a:pt x="1520332" y="281923"/>
                  </a:lnTo>
                  <a:lnTo>
                    <a:pt x="1561476" y="261977"/>
                  </a:lnTo>
                  <a:lnTo>
                    <a:pt x="1603001" y="242702"/>
                  </a:lnTo>
                  <a:lnTo>
                    <a:pt x="1644899" y="224107"/>
                  </a:lnTo>
                  <a:lnTo>
                    <a:pt x="1687165" y="206196"/>
                  </a:lnTo>
                  <a:lnTo>
                    <a:pt x="1729789" y="188979"/>
                  </a:lnTo>
                  <a:lnTo>
                    <a:pt x="1772767" y="172462"/>
                  </a:lnTo>
                  <a:lnTo>
                    <a:pt x="1816089" y="156651"/>
                  </a:lnTo>
                  <a:lnTo>
                    <a:pt x="1859751" y="141555"/>
                  </a:lnTo>
                  <a:lnTo>
                    <a:pt x="1903743" y="127179"/>
                  </a:lnTo>
                  <a:lnTo>
                    <a:pt x="1948060" y="113532"/>
                  </a:lnTo>
                  <a:lnTo>
                    <a:pt x="1992694" y="100620"/>
                  </a:lnTo>
                  <a:lnTo>
                    <a:pt x="2037639" y="88450"/>
                  </a:lnTo>
                  <a:lnTo>
                    <a:pt x="2082886" y="77029"/>
                  </a:lnTo>
                  <a:lnTo>
                    <a:pt x="2128430" y="66364"/>
                  </a:lnTo>
                  <a:lnTo>
                    <a:pt x="2174263" y="56463"/>
                  </a:lnTo>
                  <a:lnTo>
                    <a:pt x="2220378" y="47332"/>
                  </a:lnTo>
                  <a:lnTo>
                    <a:pt x="2266767" y="38979"/>
                  </a:lnTo>
                  <a:lnTo>
                    <a:pt x="2313425" y="31410"/>
                  </a:lnTo>
                  <a:lnTo>
                    <a:pt x="2360343" y="24633"/>
                  </a:lnTo>
                  <a:lnTo>
                    <a:pt x="2407516" y="18654"/>
                  </a:lnTo>
                  <a:lnTo>
                    <a:pt x="2454935" y="13481"/>
                  </a:lnTo>
                  <a:lnTo>
                    <a:pt x="2502594" y="9121"/>
                  </a:lnTo>
                  <a:lnTo>
                    <a:pt x="2559181" y="5130"/>
                  </a:lnTo>
                  <a:lnTo>
                    <a:pt x="2616054" y="2280"/>
                  </a:lnTo>
                  <a:lnTo>
                    <a:pt x="2673212" y="570"/>
                  </a:lnTo>
                  <a:lnTo>
                    <a:pt x="2730655" y="0"/>
                  </a:lnTo>
                  <a:close/>
                </a:path>
              </a:pathLst>
            </a:custGeom>
            <a:solidFill>
              <a:srgbClr val="FFD6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5007773" y="3705225"/>
              <a:ext cx="3277870" cy="3289935"/>
            </a:xfrm>
            <a:custGeom>
              <a:avLst/>
              <a:gdLst/>
              <a:ahLst/>
              <a:cxnLst/>
              <a:rect l="l" t="t" r="r" b="b"/>
              <a:pathLst>
                <a:path w="3277869" h="3289934">
                  <a:moveTo>
                    <a:pt x="2730655" y="0"/>
                  </a:moveTo>
                  <a:lnTo>
                    <a:pt x="2788092" y="570"/>
                  </a:lnTo>
                  <a:lnTo>
                    <a:pt x="2845209" y="2281"/>
                  </a:lnTo>
                  <a:lnTo>
                    <a:pt x="2901969" y="5133"/>
                  </a:lnTo>
                  <a:lnTo>
                    <a:pt x="2958337" y="9125"/>
                  </a:lnTo>
                  <a:lnTo>
                    <a:pt x="3024926" y="15054"/>
                  </a:lnTo>
                  <a:lnTo>
                    <a:pt x="3065692" y="19201"/>
                  </a:lnTo>
                  <a:lnTo>
                    <a:pt x="3134193" y="34849"/>
                  </a:lnTo>
                  <a:lnTo>
                    <a:pt x="3173261" y="55886"/>
                  </a:lnTo>
                  <a:lnTo>
                    <a:pt x="3207781" y="84199"/>
                  </a:lnTo>
                  <a:lnTo>
                    <a:pt x="3236611" y="118444"/>
                  </a:lnTo>
                  <a:lnTo>
                    <a:pt x="3258615" y="157280"/>
                  </a:lnTo>
                  <a:lnTo>
                    <a:pt x="3272652" y="199360"/>
                  </a:lnTo>
                  <a:lnTo>
                    <a:pt x="3277526" y="242816"/>
                  </a:lnTo>
                  <a:lnTo>
                    <a:pt x="3277585" y="3103850"/>
                  </a:lnTo>
                  <a:lnTo>
                    <a:pt x="3270815" y="3153871"/>
                  </a:lnTo>
                  <a:lnTo>
                    <a:pt x="3251728" y="3198908"/>
                  </a:lnTo>
                  <a:lnTo>
                    <a:pt x="3222162" y="3237128"/>
                  </a:lnTo>
                  <a:lnTo>
                    <a:pt x="3183951" y="3266699"/>
                  </a:lnTo>
                  <a:lnTo>
                    <a:pt x="3138931" y="3285786"/>
                  </a:lnTo>
                  <a:lnTo>
                    <a:pt x="3108301" y="3289934"/>
                  </a:lnTo>
                  <a:lnTo>
                    <a:pt x="223412" y="3289934"/>
                  </a:lnTo>
                  <a:lnTo>
                    <a:pt x="160920" y="3273535"/>
                  </a:lnTo>
                  <a:lnTo>
                    <a:pt x="122426" y="3251471"/>
                  </a:lnTo>
                  <a:lnTo>
                    <a:pt x="88639" y="3222557"/>
                  </a:lnTo>
                  <a:lnTo>
                    <a:pt x="60896" y="3187936"/>
                  </a:lnTo>
                  <a:lnTo>
                    <a:pt x="40533" y="3148747"/>
                  </a:lnTo>
                  <a:lnTo>
                    <a:pt x="28887" y="3106132"/>
                  </a:lnTo>
                  <a:lnTo>
                    <a:pt x="12187" y="2997569"/>
                  </a:lnTo>
                  <a:lnTo>
                    <a:pt x="3611" y="2922321"/>
                  </a:lnTo>
                  <a:lnTo>
                    <a:pt x="451" y="2845234"/>
                  </a:lnTo>
                  <a:lnTo>
                    <a:pt x="0" y="2731154"/>
                  </a:lnTo>
                  <a:lnTo>
                    <a:pt x="425" y="2682452"/>
                  </a:lnTo>
                  <a:lnTo>
                    <a:pt x="1696" y="2633956"/>
                  </a:lnTo>
                  <a:lnTo>
                    <a:pt x="3807" y="2585674"/>
                  </a:lnTo>
                  <a:lnTo>
                    <a:pt x="6750" y="2537612"/>
                  </a:lnTo>
                  <a:lnTo>
                    <a:pt x="10517" y="2489777"/>
                  </a:lnTo>
                  <a:lnTo>
                    <a:pt x="15103" y="2442176"/>
                  </a:lnTo>
                  <a:lnTo>
                    <a:pt x="20499" y="2394817"/>
                  </a:lnTo>
                  <a:lnTo>
                    <a:pt x="26699" y="2347707"/>
                  </a:lnTo>
                  <a:lnTo>
                    <a:pt x="33696" y="2300852"/>
                  </a:lnTo>
                  <a:lnTo>
                    <a:pt x="41483" y="2254260"/>
                  </a:lnTo>
                  <a:lnTo>
                    <a:pt x="50052" y="2207938"/>
                  </a:lnTo>
                  <a:lnTo>
                    <a:pt x="59397" y="2161892"/>
                  </a:lnTo>
                  <a:lnTo>
                    <a:pt x="69510" y="2116131"/>
                  </a:lnTo>
                  <a:lnTo>
                    <a:pt x="80385" y="2070660"/>
                  </a:lnTo>
                  <a:lnTo>
                    <a:pt x="92015" y="2025487"/>
                  </a:lnTo>
                  <a:lnTo>
                    <a:pt x="104391" y="1980619"/>
                  </a:lnTo>
                  <a:lnTo>
                    <a:pt x="117508" y="1936063"/>
                  </a:lnTo>
                  <a:lnTo>
                    <a:pt x="131359" y="1891826"/>
                  </a:lnTo>
                  <a:lnTo>
                    <a:pt x="145936" y="1847916"/>
                  </a:lnTo>
                  <a:lnTo>
                    <a:pt x="161231" y="1804338"/>
                  </a:lnTo>
                  <a:lnTo>
                    <a:pt x="177239" y="1761101"/>
                  </a:lnTo>
                  <a:lnTo>
                    <a:pt x="193953" y="1718211"/>
                  </a:lnTo>
                  <a:lnTo>
                    <a:pt x="211364" y="1675676"/>
                  </a:lnTo>
                  <a:lnTo>
                    <a:pt x="229466" y="1633502"/>
                  </a:lnTo>
                  <a:lnTo>
                    <a:pt x="248252" y="1591697"/>
                  </a:lnTo>
                  <a:lnTo>
                    <a:pt x="267715" y="1550267"/>
                  </a:lnTo>
                  <a:lnTo>
                    <a:pt x="287848" y="1509220"/>
                  </a:lnTo>
                  <a:lnTo>
                    <a:pt x="308643" y="1468562"/>
                  </a:lnTo>
                  <a:lnTo>
                    <a:pt x="330095" y="1428302"/>
                  </a:lnTo>
                  <a:lnTo>
                    <a:pt x="352195" y="1388445"/>
                  </a:lnTo>
                  <a:lnTo>
                    <a:pt x="374936" y="1348999"/>
                  </a:lnTo>
                  <a:lnTo>
                    <a:pt x="398312" y="1309970"/>
                  </a:lnTo>
                  <a:lnTo>
                    <a:pt x="422316" y="1271367"/>
                  </a:lnTo>
                  <a:lnTo>
                    <a:pt x="446940" y="1233196"/>
                  </a:lnTo>
                  <a:lnTo>
                    <a:pt x="472178" y="1195464"/>
                  </a:lnTo>
                  <a:lnTo>
                    <a:pt x="498022" y="1158178"/>
                  </a:lnTo>
                  <a:lnTo>
                    <a:pt x="524465" y="1121345"/>
                  </a:lnTo>
                  <a:lnTo>
                    <a:pt x="551501" y="1084972"/>
                  </a:lnTo>
                  <a:lnTo>
                    <a:pt x="579122" y="1049067"/>
                  </a:lnTo>
                  <a:lnTo>
                    <a:pt x="607321" y="1013636"/>
                  </a:lnTo>
                  <a:lnTo>
                    <a:pt x="636091" y="978687"/>
                  </a:lnTo>
                  <a:lnTo>
                    <a:pt x="665425" y="944226"/>
                  </a:lnTo>
                  <a:lnTo>
                    <a:pt x="695316" y="910261"/>
                  </a:lnTo>
                  <a:lnTo>
                    <a:pt x="725757" y="876798"/>
                  </a:lnTo>
                  <a:lnTo>
                    <a:pt x="756741" y="843845"/>
                  </a:lnTo>
                  <a:lnTo>
                    <a:pt x="788261" y="811408"/>
                  </a:lnTo>
                  <a:lnTo>
                    <a:pt x="820310" y="779495"/>
                  </a:lnTo>
                  <a:lnTo>
                    <a:pt x="852881" y="748114"/>
                  </a:lnTo>
                  <a:lnTo>
                    <a:pt x="885966" y="717270"/>
                  </a:lnTo>
                  <a:lnTo>
                    <a:pt x="919559" y="686970"/>
                  </a:lnTo>
                  <a:lnTo>
                    <a:pt x="953652" y="657223"/>
                  </a:lnTo>
                  <a:lnTo>
                    <a:pt x="988239" y="628035"/>
                  </a:lnTo>
                  <a:lnTo>
                    <a:pt x="1023313" y="599413"/>
                  </a:lnTo>
                  <a:lnTo>
                    <a:pt x="1058866" y="571365"/>
                  </a:lnTo>
                  <a:lnTo>
                    <a:pt x="1094891" y="543896"/>
                  </a:lnTo>
                  <a:lnTo>
                    <a:pt x="1131382" y="517015"/>
                  </a:lnTo>
                  <a:lnTo>
                    <a:pt x="1168331" y="490728"/>
                  </a:lnTo>
                  <a:lnTo>
                    <a:pt x="1205731" y="465042"/>
                  </a:lnTo>
                  <a:lnTo>
                    <a:pt x="1243575" y="439965"/>
                  </a:lnTo>
                  <a:lnTo>
                    <a:pt x="1281857" y="415504"/>
                  </a:lnTo>
                  <a:lnTo>
                    <a:pt x="1320569" y="391665"/>
                  </a:lnTo>
                  <a:lnTo>
                    <a:pt x="1359703" y="368455"/>
                  </a:lnTo>
                  <a:lnTo>
                    <a:pt x="1399254" y="345883"/>
                  </a:lnTo>
                  <a:lnTo>
                    <a:pt x="1439214" y="323954"/>
                  </a:lnTo>
                  <a:lnTo>
                    <a:pt x="1479575" y="302675"/>
                  </a:lnTo>
                  <a:lnTo>
                    <a:pt x="1520332" y="282055"/>
                  </a:lnTo>
                  <a:lnTo>
                    <a:pt x="1561476" y="262100"/>
                  </a:lnTo>
                  <a:lnTo>
                    <a:pt x="1603001" y="242816"/>
                  </a:lnTo>
                  <a:lnTo>
                    <a:pt x="1644899" y="224212"/>
                  </a:lnTo>
                  <a:lnTo>
                    <a:pt x="1687165" y="206293"/>
                  </a:lnTo>
                  <a:lnTo>
                    <a:pt x="1729789" y="189068"/>
                  </a:lnTo>
                  <a:lnTo>
                    <a:pt x="1772767" y="172543"/>
                  </a:lnTo>
                  <a:lnTo>
                    <a:pt x="1816089" y="156725"/>
                  </a:lnTo>
                  <a:lnTo>
                    <a:pt x="1859751" y="141621"/>
                  </a:lnTo>
                  <a:lnTo>
                    <a:pt x="1903743" y="127239"/>
                  </a:lnTo>
                  <a:lnTo>
                    <a:pt x="1948060" y="113585"/>
                  </a:lnTo>
                  <a:lnTo>
                    <a:pt x="1992694" y="100667"/>
                  </a:lnTo>
                  <a:lnTo>
                    <a:pt x="2037639" y="88491"/>
                  </a:lnTo>
                  <a:lnTo>
                    <a:pt x="2082886" y="77065"/>
                  </a:lnTo>
                  <a:lnTo>
                    <a:pt x="2128430" y="66395"/>
                  </a:lnTo>
                  <a:lnTo>
                    <a:pt x="2174263" y="56490"/>
                  </a:lnTo>
                  <a:lnTo>
                    <a:pt x="2220378" y="47354"/>
                  </a:lnTo>
                  <a:lnTo>
                    <a:pt x="2266767" y="38997"/>
                  </a:lnTo>
                  <a:lnTo>
                    <a:pt x="2313425" y="31425"/>
                  </a:lnTo>
                  <a:lnTo>
                    <a:pt x="2360343" y="24644"/>
                  </a:lnTo>
                  <a:lnTo>
                    <a:pt x="2407516" y="18663"/>
                  </a:lnTo>
                  <a:lnTo>
                    <a:pt x="2454935" y="13487"/>
                  </a:lnTo>
                  <a:lnTo>
                    <a:pt x="2502594" y="9125"/>
                  </a:lnTo>
                  <a:lnTo>
                    <a:pt x="2559181" y="5133"/>
                  </a:lnTo>
                  <a:lnTo>
                    <a:pt x="2616054" y="2281"/>
                  </a:lnTo>
                  <a:lnTo>
                    <a:pt x="2673212" y="570"/>
                  </a:lnTo>
                  <a:lnTo>
                    <a:pt x="2730655" y="0"/>
                  </a:lnTo>
                  <a:close/>
                </a:path>
              </a:pathLst>
            </a:custGeom>
            <a:solidFill>
              <a:srgbClr val="13333D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2023-10-26T08:26:57Z</dcterms:created>
  <dcterms:modified xsi:type="dcterms:W3CDTF">2023-10-26T08:26:57Z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2023-10-26T00:00:00Z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2023-10-26T00:00:00Z</vt:filetime>
  </property>
</Properties>
</file>